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45DE-EFD9-4489-8DCD-3F42DAB9C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E6E2A-EB36-45A9-B993-E5661004D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E33DC-43A0-403A-AD8C-884CF47A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CC3E0-B67D-4B40-BD76-FB1E8139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C4833-FBE1-4A1F-8F0A-6451FFF0E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8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6D2C5-D819-4A38-87C9-EE9FC786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0A1D7E-9F91-4013-8737-FBA3205F7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F0654-80E7-45B5-9AC2-E8B32936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1DEB1-774C-40B8-9DCC-F6E9A6B6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CB98F-AC58-4A5C-829F-A05138B3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553E3B-EDA5-4374-A315-71411DD9B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9C61D-F9DB-4CCA-8843-959FF79A5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A874F-3128-4172-ACC4-59046C28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E679E-C763-4123-81EC-8581FE4E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6236B-F9B9-4963-928D-EA6C9C7E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4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1AB0-E1F7-44F7-A002-F48757BF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F0F61-BAAF-46A7-A87A-1283B20D5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E0D4C-6929-4EA8-8B7D-B8B6A5CA4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E57E-C49A-4066-B4D6-9A041060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3F4B-D4BE-47AB-A652-0701E838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9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14C8-7D82-4B25-9122-0EAAAD764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7F24A-0588-4991-8C0A-E160EEEC1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8940F-1A1C-4F81-986B-23990A3A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21B28-DFF6-4E6D-9355-534A489E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BED19-DBE3-4BB9-BA78-78F81866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2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210C-8FBC-48EB-972E-DDF43DDD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43613-AEF5-40E7-89F0-ABF342067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67708-17CB-4C9A-83D5-4DA556453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4A943-4DE9-4DC0-98CC-E4D059B9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C9B52-A4BC-4DC8-85B4-284165F71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9320D-5408-44FD-A14F-35D9132F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3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4EB1-7E94-444F-AF62-AAC4F390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37085-2008-4C7A-BF18-46692215B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CEA17-17AE-433D-843E-77212A3E4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341E6-F623-44AF-A5B1-7AF0C920E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1E1418-BB65-46CD-A10B-3B738B0AC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3AFF84-4F4E-4BCC-8A24-F3E0E419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E2431-C811-47AC-AB8B-65E14EEA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1B5B1D-90A4-4897-AC30-B8F34F5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C2607-9677-475B-9AB6-E0F97428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DDFDB-D6D2-44FA-92BC-E934F3FB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4BF7E3-3BBD-4233-89B8-D367258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76BE7-57CF-4782-92BE-1485960E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0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60862-A3FB-4326-BFF9-309323E0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F6D94-1A0B-4007-9E5C-0E80C106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45BA7-35C4-47A7-8D0C-1BD5A2D65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5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470E5-1A1A-4B5F-9036-9474E2D7F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B8FF1-EFC0-4483-AF29-81450FC97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CDB6A-9E69-458F-AEBD-BCBA78D6B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7D1F5-1188-473B-9203-03873F8F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A2E23-071F-4C9E-8692-B31B9FE6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FF710-1831-4C5B-9DDB-C3DE877F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4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2E753-8388-4611-9215-5605E618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01E59-1915-4D13-91F5-C671B4136A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BDF90-835C-4782-9C93-0120FFFA3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7110D-EA3F-4A0F-802D-1989BE49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72A1F-D0A8-48E4-8484-70AFC024D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455B0-A8F3-44B5-95F0-22766489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2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1F07E-0BDA-43A9-AAE2-09512D4D8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8B24A-B348-4DCE-8683-969C47AF5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22683-6C74-4C6E-BDE4-6FD4C86D6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5CC05-9891-4F24-9EBB-9DC45C31221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C773C-937F-42DA-8C40-D19300E47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668F8-5573-4095-8162-2A007DB27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4AB9F-D7B2-487A-A5A4-006A03E6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8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5C467B2-E4C6-4264-88C9-D135F71A5184}"/>
              </a:ext>
            </a:extLst>
          </p:cNvPr>
          <p:cNvCxnSpPr/>
          <p:nvPr/>
        </p:nvCxnSpPr>
        <p:spPr>
          <a:xfrm>
            <a:off x="0" y="822121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FAECBF3-7D3F-4CDD-A12E-2B5254D678E5}"/>
              </a:ext>
            </a:extLst>
          </p:cNvPr>
          <p:cNvCxnSpPr/>
          <p:nvPr/>
        </p:nvCxnSpPr>
        <p:spPr>
          <a:xfrm>
            <a:off x="6096000" y="830510"/>
            <a:ext cx="0" cy="602749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A769A7-CA93-47A3-BBAF-3DBF06C90F22}"/>
              </a:ext>
            </a:extLst>
          </p:cNvPr>
          <p:cNvCxnSpPr/>
          <p:nvPr/>
        </p:nvCxnSpPr>
        <p:spPr>
          <a:xfrm>
            <a:off x="6344816" y="1250302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818CAD2-4B00-4412-B1FD-9D33A92BFE92}"/>
              </a:ext>
            </a:extLst>
          </p:cNvPr>
          <p:cNvCxnSpPr/>
          <p:nvPr/>
        </p:nvCxnSpPr>
        <p:spPr>
          <a:xfrm>
            <a:off x="6344816" y="1703826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71863A-AC15-45F0-BCA6-5F15B780242B}"/>
              </a:ext>
            </a:extLst>
          </p:cNvPr>
          <p:cNvCxnSpPr/>
          <p:nvPr/>
        </p:nvCxnSpPr>
        <p:spPr>
          <a:xfrm>
            <a:off x="6344816" y="2157350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C77608-07C3-442C-B4FE-1EAF0A9FE0CD}"/>
              </a:ext>
            </a:extLst>
          </p:cNvPr>
          <p:cNvCxnSpPr/>
          <p:nvPr/>
        </p:nvCxnSpPr>
        <p:spPr>
          <a:xfrm>
            <a:off x="6344816" y="2610874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753A66-B3FF-48B1-AA4B-5378C7F5C3D4}"/>
              </a:ext>
            </a:extLst>
          </p:cNvPr>
          <p:cNvCxnSpPr/>
          <p:nvPr/>
        </p:nvCxnSpPr>
        <p:spPr>
          <a:xfrm>
            <a:off x="6344816" y="3064398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00CA22-6116-459D-BE80-193ADEE7D6BD}"/>
              </a:ext>
            </a:extLst>
          </p:cNvPr>
          <p:cNvCxnSpPr/>
          <p:nvPr/>
        </p:nvCxnSpPr>
        <p:spPr>
          <a:xfrm>
            <a:off x="6344816" y="3517922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B7E9CC9-D02B-4C89-AC1D-23663E5F4D7D}"/>
              </a:ext>
            </a:extLst>
          </p:cNvPr>
          <p:cNvCxnSpPr/>
          <p:nvPr/>
        </p:nvCxnSpPr>
        <p:spPr>
          <a:xfrm>
            <a:off x="6344816" y="3971446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21613F2-7E5A-47C6-BE8C-6C887CA75193}"/>
              </a:ext>
            </a:extLst>
          </p:cNvPr>
          <p:cNvCxnSpPr/>
          <p:nvPr/>
        </p:nvCxnSpPr>
        <p:spPr>
          <a:xfrm>
            <a:off x="6344816" y="4424970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C12409-635E-4693-90A1-2F13BA0D6485}"/>
              </a:ext>
            </a:extLst>
          </p:cNvPr>
          <p:cNvCxnSpPr/>
          <p:nvPr/>
        </p:nvCxnSpPr>
        <p:spPr>
          <a:xfrm>
            <a:off x="6344816" y="4878494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7A4456-5CF7-4FEE-83F5-FE9F21D2A0E4}"/>
              </a:ext>
            </a:extLst>
          </p:cNvPr>
          <p:cNvCxnSpPr/>
          <p:nvPr/>
        </p:nvCxnSpPr>
        <p:spPr>
          <a:xfrm>
            <a:off x="6344816" y="5332018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BDCBA5B-F452-4C8C-9FD3-F8697F2F85BB}"/>
              </a:ext>
            </a:extLst>
          </p:cNvPr>
          <p:cNvCxnSpPr/>
          <p:nvPr/>
        </p:nvCxnSpPr>
        <p:spPr>
          <a:xfrm>
            <a:off x="6344816" y="5785542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660C51B-9D49-4C58-977E-C31E4CC98254}"/>
              </a:ext>
            </a:extLst>
          </p:cNvPr>
          <p:cNvCxnSpPr/>
          <p:nvPr/>
        </p:nvCxnSpPr>
        <p:spPr>
          <a:xfrm>
            <a:off x="6344816" y="6239070"/>
            <a:ext cx="5337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C1A02E0-1092-440A-9544-666D54AD4F94}"/>
              </a:ext>
            </a:extLst>
          </p:cNvPr>
          <p:cNvSpPr txBox="1"/>
          <p:nvPr/>
        </p:nvSpPr>
        <p:spPr>
          <a:xfrm>
            <a:off x="-74645" y="6698542"/>
            <a:ext cx="4251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7F2C18-597D-417C-98DB-1F1C2A420D5C}"/>
              </a:ext>
            </a:extLst>
          </p:cNvPr>
          <p:cNvSpPr txBox="1"/>
          <p:nvPr/>
        </p:nvSpPr>
        <p:spPr>
          <a:xfrm>
            <a:off x="6064189" y="6711261"/>
            <a:ext cx="11079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4 to 5 sentence description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1FA959-7B6C-4C8F-8567-07CA508CE893}"/>
              </a:ext>
            </a:extLst>
          </p:cNvPr>
          <p:cNvSpPr txBox="1"/>
          <p:nvPr/>
        </p:nvSpPr>
        <p:spPr>
          <a:xfrm>
            <a:off x="11888018" y="652390"/>
            <a:ext cx="33054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B2A212-705F-4E31-ACE7-444DD90CCFAB}"/>
              </a:ext>
            </a:extLst>
          </p:cNvPr>
          <p:cNvSpPr txBox="1"/>
          <p:nvPr/>
        </p:nvSpPr>
        <p:spPr>
          <a:xfrm>
            <a:off x="246489" y="96032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325C72-8190-45AE-9844-384825AF9E9E}"/>
              </a:ext>
            </a:extLst>
          </p:cNvPr>
          <p:cNvSpPr txBox="1"/>
          <p:nvPr/>
        </p:nvSpPr>
        <p:spPr>
          <a:xfrm>
            <a:off x="6191568" y="873550"/>
            <a:ext cx="569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AAD26D-683D-44AF-99DE-905FE42D2310}"/>
              </a:ext>
            </a:extLst>
          </p:cNvPr>
          <p:cNvSpPr txBox="1"/>
          <p:nvPr/>
        </p:nvSpPr>
        <p:spPr>
          <a:xfrm>
            <a:off x="250838" y="28508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9055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205535F259DD4480F6FF83F8718FFB" ma:contentTypeVersion="0" ma:contentTypeDescription="Create a new document." ma:contentTypeScope="" ma:versionID="36d4a04a9dfb3940207476ab5a7767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35C871-4C17-471C-9D5C-EC62E009F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801A57-09C5-4490-A8CC-73E25008E77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5F3530-0E4D-4398-8D6F-EBB5FC49AA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Nagle</dc:creator>
  <cp:lastModifiedBy>George Nagle</cp:lastModifiedBy>
  <cp:revision>2</cp:revision>
  <dcterms:created xsi:type="dcterms:W3CDTF">2018-10-25T14:44:47Z</dcterms:created>
  <dcterms:modified xsi:type="dcterms:W3CDTF">2021-03-10T13:16:40Z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0x010100FB205535F259DD4480F6FF83F8718FFB</vt:lpwstr>
  </property>
</Properties>
</file>